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E683-EA6D-477E-8384-636CA7F5927D}" type="datetimeFigureOut">
              <a:rPr lang="ru-RU" smtClean="0"/>
              <a:pPr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8640" y="155510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Скажем свалкам «НЕТ»!</a:t>
            </a:r>
            <a:endParaRPr lang="ru-RU" sz="3600" dirty="0">
              <a:ln w="19050" cmpd="sng">
                <a:solidFill>
                  <a:schemeClr val="tx1"/>
                </a:solidFill>
                <a:prstDash val="solid"/>
              </a:ln>
            </a:endParaRPr>
          </a:p>
        </p:txBody>
      </p:sp>
      <p:pic>
        <p:nvPicPr>
          <p:cNvPr id="5" name="Picture 5" descr="O:\кировская свалка рекультивация\_MG_69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628117"/>
            <a:ext cx="2736304" cy="211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:\фото для листовки\SAM_39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971600"/>
            <a:ext cx="2664296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 descr="O:\БРАГИНА АННА\КИРОВСКАЯ СВАЛКА\ФОТО\Кировская после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3323861"/>
            <a:ext cx="2592288" cy="211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573016" y="1115616"/>
            <a:ext cx="1728192" cy="76944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 результате коррозии образуются химические соединения, опасные для многих организмов 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797152" y="1979713"/>
            <a:ext cx="1844824" cy="110799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Смешанный мусор, который горит на свалке, загрязняет воздух опасными для человека и природы продуктами горения</a:t>
            </a:r>
            <a:endParaRPr lang="ru-RU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3717032" y="2123728"/>
            <a:ext cx="864096" cy="76944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 почву и воздух попадает ртуть</a:t>
            </a:r>
            <a:endParaRPr lang="ru-RU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5517232" y="899592"/>
            <a:ext cx="1116124" cy="76944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Стекло на свалке может стать причиной пожара</a:t>
            </a:r>
            <a:endParaRPr lang="ru-RU" sz="1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0648" y="3923928"/>
            <a:ext cx="3078342" cy="110799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dirty="0" smtClean="0"/>
              <a:t>В 2018 году на территории Волгоградской области насчитывалось 693 свалки общей площадью более 1760 га. В 2019 году начаты мероприятия по ликвидации свалок. До 2024 года планируется ликвидировать все свалки региона.</a:t>
            </a:r>
            <a:endParaRPr lang="ru-RU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620688" y="3227851"/>
            <a:ext cx="18362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Свалка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65104" y="5508104"/>
            <a:ext cx="16201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Ликвидация свалки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6682" y="7740352"/>
            <a:ext cx="2052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Рекультивация почвы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30778" y="8028385"/>
            <a:ext cx="426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Выбрасывайте мусор только в местах санкционированного размещения отходов!</a:t>
            </a:r>
            <a:endParaRPr lang="ru-RU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89040" y="6084168"/>
            <a:ext cx="2574286" cy="144655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dirty="0" smtClean="0"/>
              <a:t>При помощи проведения данного процесса можно восстановить продуктивность почвы, позволить создать все условия для высаживания новых культур на данных территориях. После устранения свалки возможно вторичное использование земельных ресурсов.</a:t>
            </a:r>
            <a:endParaRPr lang="ru-RU" sz="1100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3068960" y="1763688"/>
            <a:ext cx="360040" cy="384043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3501008" y="4211960"/>
            <a:ext cx="324036" cy="384043"/>
          </a:xfrm>
          <a:prstGeom prst="leftArrow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284984" y="6588224"/>
            <a:ext cx="324036" cy="384043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125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Скажем свалкам «НЕТ»!</dc:title>
  <dc:creator>Y_Kibalnikova</dc:creator>
  <cp:lastModifiedBy>Y_Kibalnikova</cp:lastModifiedBy>
  <cp:revision>41</cp:revision>
  <dcterms:created xsi:type="dcterms:W3CDTF">2019-09-06T06:47:36Z</dcterms:created>
  <dcterms:modified xsi:type="dcterms:W3CDTF">2019-09-16T06:03:36Z</dcterms:modified>
</cp:coreProperties>
</file>